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40"/>
        <p:guide pos="3801"/>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endPar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endPar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endParaRPr lang="en-US" sz="2000" b="1" i="0" u="none" strike="noStrike" cap="none">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rPr>
              <a:t>ARAVINTH S </a:t>
            </a:r>
            <a:endPar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AU810021237003</a:t>
            </a:r>
            <a:endPar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endParaRPr lang="en-US" sz="2000">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endPar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endPar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endParaRPr lang="en-US" sz="2400">
              <a:latin typeface="Times New Roman" panose="02020603050405020304" charset="0"/>
              <a:ea typeface="Arial" panose="020B0604020202020204"/>
              <a:cs typeface="Times New Roman" panose="02020603050405020304" charset="0"/>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https://github.com/ARAVINTH-AU810021237003/Naan-Mudhalvan</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
        <p:nvSpPr>
          <p:cNvPr id="2" name="Google Shape;128;p18"/>
          <p:cNvSpPr txBox="1">
            <a:spLocks noGrp="1"/>
          </p:cNvSpPr>
          <p:nvPr/>
        </p:nvSpPr>
        <p:spPr>
          <a:xfrm>
            <a:off x="1308100" y="3429000"/>
            <a:ext cx="9144000" cy="867410"/>
          </a:xfrm>
          <a:prstGeom prst="rect">
            <a:avLst/>
          </a:prstGeom>
          <a:noFill/>
          <a:ln>
            <a:noFill/>
          </a:ln>
        </p:spPr>
        <p:txBody>
          <a:bodyPr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 Link</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3" name="Text Box 2"/>
          <p:cNvSpPr txBox="1"/>
          <p:nvPr/>
        </p:nvSpPr>
        <p:spPr>
          <a:xfrm>
            <a:off x="1539240" y="4636135"/>
            <a:ext cx="8682355" cy="521970"/>
          </a:xfrm>
          <a:prstGeom prst="rect">
            <a:avLst/>
          </a:prstGeom>
          <a:noFill/>
        </p:spPr>
        <p:txBody>
          <a:bodyPr wrap="square" rtlCol="0" anchor="t">
            <a:spAutoFit/>
          </a:bodyPr>
          <a:p>
            <a:r>
              <a:rPr lang="en-US" sz="2800">
                <a:latin typeface="Times New Roman" panose="02020603050405020304" charset="0"/>
                <a:cs typeface="Times New Roman" panose="02020603050405020304" charset="0"/>
              </a:rPr>
              <a:t>https://youtu.be/HCMhjT0fpq4?si=hf8KTPUHgoI_au15</a:t>
            </a:r>
            <a:endParaRPr lang="en-US" sz="2800">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endPar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2" name="ARAVINTH DEMO">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2118360" y="1546225"/>
            <a:ext cx="8128000" cy="4572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endParaRPr lang="en-US" sz="2600" b="1">
              <a:latin typeface="Times New Roman" panose="02020603050405020304" charset="0"/>
              <a:ea typeface="Arial" panose="020B0604020202020204"/>
              <a:cs typeface="Times New Roman" panose="02020603050405020304" charset="0"/>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3467</Words>
  <Application>WPS Presentation</Application>
  <PresentationFormat>Widescreen</PresentationFormat>
  <Paragraphs>86</Paragraphs>
  <Slides>11</Slides>
  <Notes>11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Arial</vt:lpstr>
      <vt:lpstr>SimSun</vt:lpstr>
      <vt:lpstr>Wingdings</vt:lpstr>
      <vt:lpstr>Arial</vt:lpstr>
      <vt:lpstr>Calibri</vt:lpstr>
      <vt:lpstr>Times New Roman</vt:lpstr>
      <vt:lpstr>Wingdings</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ADMIN</cp:lastModifiedBy>
  <cp:revision>9</cp:revision>
  <dcterms:created xsi:type="dcterms:W3CDTF">2024-04-19T06:05:00Z</dcterms:created>
  <dcterms:modified xsi:type="dcterms:W3CDTF">2024-04-22T19:12:10Z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1033-12.2.0.16731</vt:lpwstr>
  </property>
</Properties>
</file>